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DB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F0C80B-2EAD-F21E-BEA6-287B3D93A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B430B7A-0C56-4ACB-9D6E-745756CDA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B5B8E28-8D58-ACCC-38AE-4F0195A7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3192948-B26F-96E6-E2E7-61E5460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878EBBB-89ED-B536-267C-830F7667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83719228"/>
      </p:ext>
    </p:extLst>
  </p:cSld>
  <p:clrMapOvr>
    <a:masterClrMapping/>
  </p:clrMapOvr>
  <p:transition spd="med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2F5C81-35D4-380A-9760-A5873161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704151C-A22B-EDA9-E906-ABC5F610D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261D83E-51A8-2F83-9E56-991E74AD7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968AA0F-9455-BA3F-7664-50215FF43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FDACE98-08B5-D8D4-DA6B-7E0FF2DF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70177810"/>
      </p:ext>
    </p:extLst>
  </p:cSld>
  <p:clrMapOvr>
    <a:masterClrMapping/>
  </p:clrMapOvr>
  <p:transition spd="med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F665D9C6-E42C-B296-131D-1F29A5B64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AF74041-9799-6751-BA37-A8F20D6BB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D0B1E25-4084-5A8E-FE70-57E7141F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455FD6C-E83E-02A9-17CC-A41F3FDD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54DDCE3-DFCF-A25E-A7E9-0BEC493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33088755"/>
      </p:ext>
    </p:extLst>
  </p:cSld>
  <p:clrMapOvr>
    <a:masterClrMapping/>
  </p:clrMapOvr>
  <p:transition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B5A6BE3-588C-9302-2E43-8AD34E9E2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025E06E-7044-382F-15D2-DD8CEBA2F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3650547-7CCD-8FCA-D800-B9308866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693A655-2616-F8EB-C9E6-6B9B03B6D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C299EDD-0789-7092-FA57-0E95B59A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6845972"/>
      </p:ext>
    </p:extLst>
  </p:cSld>
  <p:clrMapOvr>
    <a:masterClrMapping/>
  </p:clrMapOvr>
  <p:transition spd="med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7C582B-D374-800F-8137-606CF415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7D79F5F-FF0B-798D-05B3-23A65C8D6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FC55530-31C2-097B-CF35-4FF719B0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9FE4CD5-997D-50B0-092F-15440AD7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317A32C-0E37-DF21-BD75-F2FA416B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4489060"/>
      </p:ext>
    </p:extLst>
  </p:cSld>
  <p:clrMapOvr>
    <a:masterClrMapping/>
  </p:clrMapOvr>
  <p:transition spd="med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26F430-8B48-109D-C03E-B85E00CEF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9981418-D304-B58C-C46D-7467E76BA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3762CD2-526B-62A8-32BB-ABE4F1AE7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00680C1-8CCD-2871-476E-A3D94618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85B312E-BF70-7974-1237-2F9D293D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6D9DE3E-7B91-A64D-C3F7-BD370F07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05805697"/>
      </p:ext>
    </p:extLst>
  </p:cSld>
  <p:clrMapOvr>
    <a:masterClrMapping/>
  </p:clrMapOvr>
  <p:transition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ED8582-6D6B-4B5B-AE29-640A8BEF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254A3AD-8AED-33D5-8803-F3795B3F3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F415325-2BF0-07A9-63F6-0831465A0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D4F6CD7B-A238-0431-233F-970242EA7F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08E7BA8-F8DF-F1FA-079E-67151508E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C51F54D-E927-E494-9E35-1BA168DF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67390730-3F41-6C87-6275-DD84799E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C68FC471-4146-8741-E0E8-521B2197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16892352"/>
      </p:ext>
    </p:extLst>
  </p:cSld>
  <p:clrMapOvr>
    <a:masterClrMapping/>
  </p:clrMapOvr>
  <p:transition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0DDE68-879F-B422-E0CB-4D9C38E6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19295F12-6D1A-6D54-28EA-8E8D79EE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966B861-1877-EF75-DDAD-52259775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A26D66FC-EDE8-7F1B-26BF-8EE1CB74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43189473"/>
      </p:ext>
    </p:extLst>
  </p:cSld>
  <p:clrMapOvr>
    <a:masterClrMapping/>
  </p:clrMapOvr>
  <p:transition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032AFCD4-E94B-D260-209A-049A9B71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1473E6B-1B23-CB37-786D-4DE0E492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AF7B41B8-70B7-EAB2-1A5F-6BC3180D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12026647"/>
      </p:ext>
    </p:extLst>
  </p:cSld>
  <p:clrMapOvr>
    <a:masterClrMapping/>
  </p:clrMapOvr>
  <p:transition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7CF640B-5D1D-00A5-CC67-306BE648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45F9A3-C5E9-4AF3-3201-F404A1CD2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C4A6049-CD61-DD78-3692-CD9216FAC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F974B9B-FD87-5D11-5322-E9721201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301AFCD-67E8-43BB-A7AB-5B33468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8089A47-AA25-B7B5-2241-18C38025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2233770"/>
      </p:ext>
    </p:extLst>
  </p:cSld>
  <p:clrMapOvr>
    <a:masterClrMapping/>
  </p:clrMapOvr>
  <p:transition spd="med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67FE97-2111-98C7-80CA-7B0EADDD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600CE7C4-1937-CFBF-4E24-8C8395B696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0AA5586-1917-8F4F-F22B-CC94E1960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3286559-6DD6-B72D-E660-9265BCD3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69C3946-9C69-45D7-5A0C-8AF8CDB83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C128C74-7396-FDDA-BFDB-8E6947D1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7924281"/>
      </p:ext>
    </p:extLst>
  </p:cSld>
  <p:clrMapOvr>
    <a:masterClrMapping/>
  </p:clrMapOvr>
  <p:transition spd="med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EADBA"/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8592D068-48C7-DD34-5D45-33BD6A45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8E7E50C-9DD4-72F2-74C3-17A6BD8DA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8EC7439-47AE-8832-B5DE-3BDF628B6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116FF-6A8D-41D9-8C56-C8ADB63F6181}" type="datetimeFigureOut">
              <a:rPr lang="pl-PL" smtClean="0"/>
              <a:pPr/>
              <a:t>2023-01-20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5617D2A-55C2-ACA4-66F3-90F6AE244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B7C5D89-D2C8-7BF8-DC8E-408BE692B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63494-644D-4FF4-8415-402B8317864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250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5" Type="http://schemas.openxmlformats.org/officeDocument/2006/relationships/image" Target="../media/image1.png"/><Relationship Id="rId4" Type="http://schemas.microsoft.com/office/2007/relationships/media" Target="../media/media2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21634C-A8F3-813D-3814-A24F09375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2060"/>
                </a:solidFill>
                <a:latin typeface="Baskerville Old Face" panose="02020602080505020303" pitchFamily="18" charset="0"/>
              </a:rPr>
              <a:t>Dzień Babci i Dziadzia</a:t>
            </a:r>
            <a:br>
              <a:rPr lang="pl-PL" dirty="0">
                <a:solidFill>
                  <a:srgbClr val="002060"/>
                </a:solidFill>
                <a:latin typeface="Baskerville Old Face" panose="02020602080505020303" pitchFamily="18" charset="0"/>
              </a:rPr>
            </a:br>
            <a:r>
              <a:rPr lang="pl-PL" dirty="0">
                <a:solidFill>
                  <a:srgbClr val="002060"/>
                </a:solidFill>
                <a:latin typeface="Baskerville Old Face" panose="02020602080505020303" pitchFamily="18" charset="0"/>
              </a:rPr>
              <a:t>2023</a:t>
            </a:r>
            <a:br>
              <a:rPr lang="pl-PL" dirty="0">
                <a:solidFill>
                  <a:srgbClr val="002060"/>
                </a:solidFill>
                <a:latin typeface="Baskerville Old Face" panose="02020602080505020303" pitchFamily="18" charset="0"/>
              </a:rPr>
            </a:br>
            <a:r>
              <a:rPr lang="pl-PL" dirty="0">
                <a:solidFill>
                  <a:srgbClr val="002060"/>
                </a:solidFill>
                <a:latin typeface="Baskerville Old Face" panose="02020602080505020303" pitchFamily="18" charset="0"/>
              </a:rPr>
              <a:t>Publiczny Żłobek </a:t>
            </a:r>
            <a:r>
              <a:rPr lang="pl-PL" dirty="0" smtClean="0">
                <a:solidFill>
                  <a:srgbClr val="002060"/>
                </a:solidFill>
                <a:latin typeface="Baskerville Old Face" panose="02020602080505020303" pitchFamily="18" charset="0"/>
              </a:rPr>
              <a:t/>
            </a:r>
            <a:br>
              <a:rPr lang="pl-PL" dirty="0" smtClean="0">
                <a:solidFill>
                  <a:srgbClr val="002060"/>
                </a:solidFill>
                <a:latin typeface="Baskerville Old Face" panose="02020602080505020303" pitchFamily="18" charset="0"/>
              </a:rPr>
            </a:br>
            <a:r>
              <a:rPr lang="pl-PL" dirty="0" smtClean="0">
                <a:solidFill>
                  <a:srgbClr val="002060"/>
                </a:solidFill>
                <a:latin typeface="Baskerville Old Face" panose="02020602080505020303" pitchFamily="18" charset="0"/>
              </a:rPr>
              <a:t>w </a:t>
            </a:r>
            <a:r>
              <a:rPr lang="pl-PL" dirty="0">
                <a:solidFill>
                  <a:srgbClr val="002060"/>
                </a:solidFill>
                <a:latin typeface="Baskerville Old Face" panose="02020602080505020303" pitchFamily="18" charset="0"/>
              </a:rPr>
              <a:t>Bogumiłowicach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7BCBD50-B6C4-0627-C613-65A8DDCF6C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wesoła piosenka dla babci i dziadka">
            <a:hlinkClick r:id="" action="ppaction://media"/>
            <a:extLst>
              <a:ext uri="{FF2B5EF4-FFF2-40B4-BE49-F238E27FC236}">
                <a16:creationId xmlns:a16="http://schemas.microsoft.com/office/drawing/2014/main" xmlns="" id="{EEF072C7-EBD5-FA97-EA20-1644BE6F2B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33786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40EC7B3-5874-C735-6FDC-C0ECAC3DB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596642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B28C3C1-2151-A1DF-5C9D-72EF3621D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39004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3D024F2-82F2-9850-32FF-82750074E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68832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025FEE7-5798-FD8D-41BF-F2196BCAF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19561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5D8EFC7-AECB-AF53-ED6E-2C6EDCA0A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977363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940E145-E83F-A59C-C830-16F54D21A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4113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E652A5B-CA98-A2C1-518B-EDE087C65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32674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E8AB99A-8197-EECA-FC18-5842B857A6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  <p:pic>
        <p:nvPicPr>
          <p:cNvPr id="4" name="06-Dla_dziadka">
            <a:hlinkClick r:id="" action="ppaction://media"/>
            <a:extLst>
              <a:ext uri="{FF2B5EF4-FFF2-40B4-BE49-F238E27FC236}">
                <a16:creationId xmlns:a16="http://schemas.microsoft.com/office/drawing/2014/main" xmlns="" id="{1C31A79B-092B-B41E-7C26-54AC77EAAE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7026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2FB0807-FF63-62F8-0962-2D4165045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41118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B30C12F-84ED-6EBD-A7CD-9BACAEDDA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02792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0F827A-4375-D1F3-53AA-78BDF380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464" y="22824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Baskerville Old Face" panose="02020602080505020303" pitchFamily="18" charset="0"/>
              </a:rPr>
              <a:t>Przyjmij Kochana Babciu,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Kochany Dziadziu,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z serca płynące życzenia.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Dobrego zdrowia, szczęścia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i wszystkich marzeń spełnienia!</a:t>
            </a:r>
          </a:p>
        </p:txBody>
      </p:sp>
    </p:spTree>
    <p:extLst>
      <p:ext uri="{BB962C8B-B14F-4D97-AF65-F5344CB8AC3E}">
        <p14:creationId xmlns:p14="http://schemas.microsoft.com/office/powerpoint/2010/main" xmlns="" val="269484044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C829CD8-A2D7-5BF5-5F5A-CE443516C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691557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444FE9C-26A1-00DE-8BFE-4A490C802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812109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FBD05FF-D577-EB45-2CA1-9110A43EB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393456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BF62213-64DE-357C-EFA6-A18DC88BE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12156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DEB0D6B-CA60-F3D8-3807-58C21D4D1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10535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AC6DBB3-ED52-7868-C098-E83603A48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21262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564079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53A5C45-1FE6-18FE-ADA6-32785F04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348" y="243973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Baskerville Old Face" panose="02020602080505020303" pitchFamily="18" charset="0"/>
              </a:rPr>
              <a:t>Jak to dawniej bywało?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Jak się Babcie zmieniły?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Zaraz z Maluszkami Naszymi,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wszyscy to zobaczymy!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A Ty i Dziadziu drogi,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szykuj swe okulary,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bo zmiany w życiu dziadka z wnukami,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to są prawdziwe czary!</a:t>
            </a:r>
          </a:p>
        </p:txBody>
      </p:sp>
    </p:spTree>
    <p:extLst>
      <p:ext uri="{BB962C8B-B14F-4D97-AF65-F5344CB8AC3E}">
        <p14:creationId xmlns:p14="http://schemas.microsoft.com/office/powerpoint/2010/main" xmlns="" val="40043728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79C9E4-7F5A-CBA2-B7EC-03DFD80E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xmlns="" id="{084C32B1-62E3-5D4A-CE67-04D347203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495142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F986039-D2F9-8381-31DA-2A12DE3C8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20098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044ECA3-67E6-6009-797B-3278EB50D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84876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B14599F-CBD1-3084-8EBF-91B8BE1794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461740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B3B4049-BFEC-0B81-C102-27A5A6644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61615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D24AF25-1996-3907-E2BE-E4E70E3674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3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013053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</Words>
  <Application>Microsoft Office PowerPoint</Application>
  <PresentationFormat>Niestandardowy</PresentationFormat>
  <Paragraphs>3</Paragraphs>
  <Slides>26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Dzień Babci i Dziadzia 2023 Publiczny Żłobek  w Bogumiłowicach</vt:lpstr>
      <vt:lpstr>Przyjmij Kochana Babciu,  Kochany Dziadziu, z serca płynące życzenia.  Dobrego zdrowia, szczęścia  i wszystkich marzeń spełnienia!</vt:lpstr>
      <vt:lpstr>Jak to dawniej bywało?  Jak się Babcie zmieniły? Zaraz z Maluszkami Naszymi,  wszyscy to zobaczymy! A Ty i Dziadziu drogi,  szykuj swe okulary,  bo zmiany w życiu dziadka z wnukami,  to są prawdziwe czary!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Babci i Dziadzia 2023 Publiczny Żłobek w Bogumiłowicach</dc:title>
  <dc:creator>dflisnik@tlen.pl</dc:creator>
  <cp:lastModifiedBy>Maciej</cp:lastModifiedBy>
  <cp:revision>3</cp:revision>
  <dcterms:created xsi:type="dcterms:W3CDTF">2023-01-19T19:57:48Z</dcterms:created>
  <dcterms:modified xsi:type="dcterms:W3CDTF">2023-01-20T21:05:04Z</dcterms:modified>
</cp:coreProperties>
</file>